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4"/>
  </p:sldMasterIdLst>
  <p:notesMasterIdLst>
    <p:notesMasterId r:id="rId12"/>
  </p:notesMasterIdLst>
  <p:handoutMasterIdLst>
    <p:handoutMasterId r:id="rId13"/>
  </p:handoutMasterIdLst>
  <p:sldIdLst>
    <p:sldId id="256" r:id="rId5"/>
    <p:sldId id="624" r:id="rId6"/>
    <p:sldId id="625" r:id="rId7"/>
    <p:sldId id="627" r:id="rId8"/>
    <p:sldId id="626" r:id="rId9"/>
    <p:sldId id="622" r:id="rId10"/>
    <p:sldId id="360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5" userDrawn="1">
          <p15:clr>
            <a:srgbClr val="A4A3A4"/>
          </p15:clr>
        </p15:guide>
        <p15:guide id="2" orient="horz" pos="628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pos="7301" userDrawn="1">
          <p15:clr>
            <a:srgbClr val="A4A3A4"/>
          </p15:clr>
        </p15:guide>
        <p15:guide id="5" pos="779" userDrawn="1">
          <p15:clr>
            <a:srgbClr val="A4A3A4"/>
          </p15:clr>
        </p15:guide>
        <p15:guide id="6" pos="3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en Loynd" initials="KL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DC8"/>
    <a:srgbClr val="535353"/>
    <a:srgbClr val="FC3606"/>
    <a:srgbClr val="1BD8D3"/>
    <a:srgbClr val="FE5000"/>
    <a:srgbClr val="212721"/>
    <a:srgbClr val="444444"/>
    <a:srgbClr val="191C18"/>
    <a:srgbClr val="B2B2B2"/>
    <a:srgbClr val="FEC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84" autoAdjust="0"/>
    <p:restoredTop sz="89088" autoAdjust="0"/>
  </p:normalViewPr>
  <p:slideViewPr>
    <p:cSldViewPr snapToGrid="0" snapToObjects="1" showGuides="1">
      <p:cViewPr varScale="1">
        <p:scale>
          <a:sx n="78" d="100"/>
          <a:sy n="78" d="100"/>
        </p:scale>
        <p:origin x="490" y="67"/>
      </p:cViewPr>
      <p:guideLst>
        <p:guide orient="horz" pos="4115"/>
        <p:guide orient="horz" pos="628"/>
        <p:guide orient="horz" pos="1272"/>
        <p:guide pos="7301"/>
        <p:guide pos="779"/>
        <p:guide pos="393"/>
      </p:guideLst>
    </p:cSldViewPr>
  </p:slideViewPr>
  <p:outlineViewPr>
    <p:cViewPr>
      <p:scale>
        <a:sx n="33" d="100"/>
        <a:sy n="33" d="100"/>
      </p:scale>
      <p:origin x="0" y="-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7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A5277E-2478-4106-AE4A-B774A66A9ABB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EA51C7-5373-4660-AB3F-BFF22DCC1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12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00D783F-4218-4FCC-97DF-35AB6F9F8FC4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1A249B-E95E-4E9A-8CF7-79F17CBC5B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5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A249B-E95E-4E9A-8CF7-79F17CBC5B1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66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A249B-E95E-4E9A-8CF7-79F17CBC5B1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63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A249B-E95E-4E9A-8CF7-79F17CBC5B1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03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A249B-E95E-4E9A-8CF7-79F17CBC5B1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986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A249B-E95E-4E9A-8CF7-79F17CBC5B1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0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56593"/>
            <a:ext cx="12192000" cy="96835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240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&amp; Date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54232"/>
            <a:ext cx="12192000" cy="5603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 baseline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HelveticaNeueLT Std Thin" panose="020B0403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NeueLT Std Thin" panose="020B0403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NeueLT Std Thin" panose="020B0403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880" y="1672666"/>
            <a:ext cx="1920240" cy="19202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130" y="6211475"/>
            <a:ext cx="1457739" cy="33406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81116" y="1370914"/>
            <a:ext cx="10902538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214100" y="62103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dirty="0">
              <a:solidFill>
                <a:srgbClr val="5353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2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ne Column Layout with Text Call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142" y="493919"/>
            <a:ext cx="10953258" cy="537399"/>
          </a:xfrm>
        </p:spPr>
        <p:txBody>
          <a:bodyPr/>
          <a:lstStyle>
            <a:lvl1pPr>
              <a:defRPr sz="320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81116" y="1370915"/>
            <a:ext cx="10902538" cy="2941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1116" y="4460789"/>
            <a:ext cx="10902538" cy="14086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54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142" y="493919"/>
            <a:ext cx="10953258" cy="537399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1360" y="1370914"/>
            <a:ext cx="5386052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156592" y="1370913"/>
            <a:ext cx="5386052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54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 Sho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141" y="493919"/>
            <a:ext cx="10953259" cy="537399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2206807"/>
            <a:ext cx="12192000" cy="284623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Font typeface="Arial" charset="0"/>
              <a:buNone/>
            </a:pP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29141" y="2300176"/>
            <a:ext cx="4221155" cy="265949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>
              <a:buFont typeface="Arial" charset="0"/>
              <a:buNone/>
              <a:defRPr sz="24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HelveticaNeueLT Std Thin" panose="020B0403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NeueLT Std Thin" panose="020B0403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NeueLT Std Thin" panose="020B0403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 dirty="0"/>
              <a:t>Screen Shot Caption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9AD68A-1663-B94B-AC4C-07D059F03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491" y="1016842"/>
            <a:ext cx="8731045" cy="529088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Sla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2932227"/>
            <a:ext cx="12192000" cy="995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Break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4566" y="6382910"/>
            <a:ext cx="407724" cy="159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49" y="6382910"/>
            <a:ext cx="792480" cy="182880"/>
          </a:xfrm>
          <a:prstGeom prst="rect">
            <a:avLst/>
          </a:prstGeom>
        </p:spPr>
      </p:pic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5775771" y="6296406"/>
            <a:ext cx="629322" cy="305058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E01F67A-B1E9-D342-8F3F-933A9BA203CF}" type="slidenum">
              <a:rPr lang="en-US" sz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5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2932227"/>
            <a:ext cx="12192000" cy="995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Break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4566" y="6382910"/>
            <a:ext cx="407724" cy="159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49" y="6382910"/>
            <a:ext cx="792480" cy="182880"/>
          </a:xfrm>
          <a:prstGeom prst="rect">
            <a:avLst/>
          </a:prstGeom>
        </p:spPr>
      </p:pic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5775771" y="6296406"/>
            <a:ext cx="629322" cy="305058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E01F67A-B1E9-D342-8F3F-933A9BA203CF}" type="slidenum">
              <a:rPr lang="en-US" sz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67484"/>
            <a:ext cx="12192000" cy="17276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buNone/>
              <a:defRPr sz="3600" b="1" baseline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HelveticaNeueLT Std Thin" panose="020B0403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NeueLT Std Thin" panose="020B0403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NeueLT Std Thin" panose="020B0403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 dirty="0"/>
              <a:t>Closing Slide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880" y="1672666"/>
            <a:ext cx="1920240" cy="1920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130" y="6211475"/>
            <a:ext cx="1457739" cy="334065"/>
          </a:xfrm>
          <a:prstGeom prst="rect">
            <a:avLst/>
          </a:prstGeom>
        </p:spPr>
      </p:pic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9142" y="493919"/>
            <a:ext cx="10954512" cy="537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12064" y="494550"/>
            <a:ext cx="0" cy="548640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>
          <a:xfrm>
            <a:off x="629142" y="1449841"/>
            <a:ext cx="10954512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48044" y="6219702"/>
            <a:ext cx="11695912" cy="4774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4566" y="6382910"/>
            <a:ext cx="407724" cy="1596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49" y="6382910"/>
            <a:ext cx="792480" cy="182880"/>
          </a:xfrm>
          <a:prstGeom prst="rect">
            <a:avLst/>
          </a:prstGeom>
        </p:spPr>
      </p:pic>
      <p:sp>
        <p:nvSpPr>
          <p:cNvPr id="15" name="Slide Number Placeholder 2"/>
          <p:cNvSpPr txBox="1">
            <a:spLocks/>
          </p:cNvSpPr>
          <p:nvPr userDrawn="1"/>
        </p:nvSpPr>
        <p:spPr>
          <a:xfrm>
            <a:off x="5775771" y="6296406"/>
            <a:ext cx="629322" cy="305058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E01F67A-B1E9-D342-8F3F-933A9BA203CF}" type="slidenum">
              <a:rPr lang="en-US" sz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61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06" r:id="rId2"/>
    <p:sldLayoutId id="2147483705" r:id="rId3"/>
    <p:sldLayoutId id="2147483722" r:id="rId4"/>
    <p:sldLayoutId id="2147483746" r:id="rId5"/>
    <p:sldLayoutId id="2147483735" r:id="rId6"/>
    <p:sldLayoutId id="2147483738" r:id="rId7"/>
    <p:sldLayoutId id="2147483748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2"/>
          </a:solidFill>
          <a:latin typeface="Arial" charset="0"/>
          <a:ea typeface="Arial" charset="0"/>
          <a:cs typeface="Arial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480" userDrawn="1">
          <p15:clr>
            <a:srgbClr val="F26B43"/>
          </p15:clr>
        </p15:guide>
        <p15:guide id="3" orient="horz" pos="576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7296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  <p15:guide id="8" pos="6496" userDrawn="1">
          <p15:clr>
            <a:srgbClr val="F26B43"/>
          </p15:clr>
        </p15:guide>
        <p15:guide id="9" pos="1248" userDrawn="1">
          <p15:clr>
            <a:srgbClr val="F26B43"/>
          </p15:clr>
        </p15:guide>
        <p15:guide id="10" pos="1920" userDrawn="1">
          <p15:clr>
            <a:srgbClr val="F26B43"/>
          </p15:clr>
        </p15:guide>
        <p15:guide id="11" orient="horz" pos="648" userDrawn="1">
          <p15:clr>
            <a:srgbClr val="F26B43"/>
          </p15:clr>
        </p15:guide>
        <p15:guide id="12" orient="horz" pos="42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hyperlink" Target="https://itunes.apple.com/us/app/act!-companion/id1167654821?ls=1&amp;mt=8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tiff"/><Relationship Id="rId4" Type="http://schemas.openxmlformats.org/officeDocument/2006/relationships/hyperlink" Target="https://play.google.com/store/apps/details?id=com.act.compan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June 2019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What’s New in Act! Companion 2.5</a:t>
            </a:r>
          </a:p>
        </p:txBody>
      </p:sp>
    </p:spTree>
    <p:extLst>
      <p:ext uri="{BB962C8B-B14F-4D97-AF65-F5344CB8AC3E}">
        <p14:creationId xmlns:p14="http://schemas.microsoft.com/office/powerpoint/2010/main" val="188676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2B67BE-DD11-5042-802C-4EF7390566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741" y="1336326"/>
            <a:ext cx="2096328" cy="45369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8FBE48-8F95-674B-B75D-15C878DBC7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266" y="1352655"/>
            <a:ext cx="2096327" cy="453698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E0E6B60-A3D1-FD46-9185-D339BAF0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Maps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33C66AB-05F1-DA45-ADB0-F41B6025A8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277" y="1159329"/>
            <a:ext cx="2612571" cy="4914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039013-6C2A-B44C-BD56-0E50EB2985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5907" y="1159329"/>
            <a:ext cx="2775857" cy="4914900"/>
          </a:xfrm>
          <a:prstGeom prst="rect">
            <a:avLst/>
          </a:prstGeom>
        </p:spPr>
      </p:pic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E7820847-A578-704C-A6C8-98BFED8C1F17}"/>
              </a:ext>
            </a:extLst>
          </p:cNvPr>
          <p:cNvSpPr/>
          <p:nvPr/>
        </p:nvSpPr>
        <p:spPr>
          <a:xfrm>
            <a:off x="9241764" y="1336327"/>
            <a:ext cx="2335746" cy="1245508"/>
          </a:xfrm>
          <a:prstGeom prst="wedgeRectCallout">
            <a:avLst>
              <a:gd name="adj1" fmla="val -92220"/>
              <a:gd name="adj2" fmla="val 106413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Simply tap for directions or contact details</a:t>
            </a:r>
          </a:p>
        </p:txBody>
      </p:sp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A8B5178E-0914-A34C-BDC0-EB62417DE172}"/>
              </a:ext>
            </a:extLst>
          </p:cNvPr>
          <p:cNvSpPr/>
          <p:nvPr/>
        </p:nvSpPr>
        <p:spPr>
          <a:xfrm>
            <a:off x="635825" y="2219769"/>
            <a:ext cx="2335746" cy="1245508"/>
          </a:xfrm>
          <a:prstGeom prst="wedgeRectCallout">
            <a:avLst>
              <a:gd name="adj1" fmla="val 100065"/>
              <a:gd name="adj2" fmla="val 52431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Easily see any customers in your proximity</a:t>
            </a:r>
          </a:p>
        </p:txBody>
      </p:sp>
    </p:spTree>
    <p:extLst>
      <p:ext uri="{BB962C8B-B14F-4D97-AF65-F5344CB8AC3E}">
        <p14:creationId xmlns:p14="http://schemas.microsoft.com/office/powerpoint/2010/main" val="3224363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F7D336-C402-7D44-9160-9BBB6450A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506" y="1385446"/>
            <a:ext cx="2071349" cy="448292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E0E6B60-A3D1-FD46-9185-D339BAF0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71D9E0-73E7-5A4D-85D9-498EF9B477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9576" y="1159329"/>
            <a:ext cx="2612571" cy="4914900"/>
          </a:xfrm>
          <a:prstGeom prst="rect">
            <a:avLst/>
          </a:prstGeom>
        </p:spPr>
      </p:pic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30D5762B-DA9F-8C46-B49B-4ECDAAA5F734}"/>
              </a:ext>
            </a:extLst>
          </p:cNvPr>
          <p:cNvSpPr/>
          <p:nvPr/>
        </p:nvSpPr>
        <p:spPr>
          <a:xfrm>
            <a:off x="7382147" y="1385446"/>
            <a:ext cx="2335746" cy="1245508"/>
          </a:xfrm>
          <a:prstGeom prst="wedgeRectCallout">
            <a:avLst>
              <a:gd name="adj1" fmla="val -67429"/>
              <a:gd name="adj2" fmla="val 19905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Have access to your Act! groups from the app</a:t>
            </a:r>
          </a:p>
        </p:txBody>
      </p:sp>
    </p:spTree>
    <p:extLst>
      <p:ext uri="{BB962C8B-B14F-4D97-AF65-F5344CB8AC3E}">
        <p14:creationId xmlns:p14="http://schemas.microsoft.com/office/powerpoint/2010/main" val="3791709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862695-DD00-E643-B8BF-301B274892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637" y="1353313"/>
            <a:ext cx="2074483" cy="4489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A3AC77-28A3-2942-9273-56E4398174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593" y="1371927"/>
            <a:ext cx="2074484" cy="44897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3C66AB-05F1-DA45-ADB0-F41B6025A8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277" y="1159329"/>
            <a:ext cx="2612571" cy="4914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039013-6C2A-B44C-BD56-0E50EB2985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5907" y="1159329"/>
            <a:ext cx="2775857" cy="49149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E0E6B60-A3D1-FD46-9185-D339BAF0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&amp; History Filters</a:t>
            </a: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E7820847-A578-704C-A6C8-98BFED8C1F17}"/>
              </a:ext>
            </a:extLst>
          </p:cNvPr>
          <p:cNvSpPr/>
          <p:nvPr/>
        </p:nvSpPr>
        <p:spPr>
          <a:xfrm>
            <a:off x="9241764" y="1336327"/>
            <a:ext cx="2335746" cy="1245508"/>
          </a:xfrm>
          <a:prstGeom prst="wedgeRectCallout">
            <a:avLst>
              <a:gd name="adj1" fmla="val -123678"/>
              <a:gd name="adj2" fmla="val 10248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Filter your history items with new options</a:t>
            </a:r>
          </a:p>
        </p:txBody>
      </p:sp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A8B5178E-0914-A34C-BDC0-EB62417DE172}"/>
              </a:ext>
            </a:extLst>
          </p:cNvPr>
          <p:cNvSpPr/>
          <p:nvPr/>
        </p:nvSpPr>
        <p:spPr>
          <a:xfrm>
            <a:off x="635825" y="2219769"/>
            <a:ext cx="2335746" cy="1245508"/>
          </a:xfrm>
          <a:prstGeom prst="wedgeRectCallout">
            <a:avLst>
              <a:gd name="adj1" fmla="val 73500"/>
              <a:gd name="adj2" fmla="val 30144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Filter your activities with new options</a:t>
            </a:r>
          </a:p>
        </p:txBody>
      </p:sp>
    </p:spTree>
    <p:extLst>
      <p:ext uri="{BB962C8B-B14F-4D97-AF65-F5344CB8AC3E}">
        <p14:creationId xmlns:p14="http://schemas.microsoft.com/office/powerpoint/2010/main" val="4171121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130D622-2CEA-9F45-87BA-05508B568F7C}"/>
              </a:ext>
            </a:extLst>
          </p:cNvPr>
          <p:cNvGrpSpPr/>
          <p:nvPr/>
        </p:nvGrpSpPr>
        <p:grpSpPr>
          <a:xfrm>
            <a:off x="5034987" y="1354011"/>
            <a:ext cx="2075177" cy="4491206"/>
            <a:chOff x="5034987" y="1354011"/>
            <a:chExt cx="2075177" cy="44912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725AE29-B96C-9D4D-92A7-FB4AEBDBF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4987" y="1354011"/>
              <a:ext cx="2075177" cy="449120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AE781B-F437-0A40-84AC-E0D22D099B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99179" y="2451137"/>
              <a:ext cx="961988" cy="3139766"/>
            </a:xfrm>
            <a:prstGeom prst="rect">
              <a:avLst/>
            </a:prstGeom>
          </p:spPr>
        </p:pic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15CFACC6-2C44-4347-90B4-04482CBCA93B}"/>
                </a:ext>
              </a:extLst>
            </p:cNvPr>
            <p:cNvSpPr/>
            <p:nvPr/>
          </p:nvSpPr>
          <p:spPr>
            <a:xfrm>
              <a:off x="5084493" y="2213416"/>
              <a:ext cx="970697" cy="22752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New version 2.5 available for download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51F2BC1-3E01-274A-AEBB-5C63C331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Version Notifications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4E544D-43BE-4A4F-87B3-3F14AD79AD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9576" y="1159329"/>
            <a:ext cx="2612571" cy="4914900"/>
          </a:xfrm>
          <a:prstGeom prst="rect">
            <a:avLst/>
          </a:prstGeom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81AE4FF4-001A-204F-8DA2-242D71C40BF6}"/>
              </a:ext>
            </a:extLst>
          </p:cNvPr>
          <p:cNvSpPr/>
          <p:nvPr/>
        </p:nvSpPr>
        <p:spPr>
          <a:xfrm>
            <a:off x="7446339" y="1704425"/>
            <a:ext cx="2335746" cy="1245508"/>
          </a:xfrm>
          <a:prstGeom prst="wedgeRectCallout">
            <a:avLst>
              <a:gd name="adj1" fmla="val -105198"/>
              <a:gd name="adj2" fmla="val 1834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Get notified when new versions are available</a:t>
            </a:r>
          </a:p>
        </p:txBody>
      </p:sp>
    </p:spTree>
    <p:extLst>
      <p:ext uri="{BB962C8B-B14F-4D97-AF65-F5344CB8AC3E}">
        <p14:creationId xmlns:p14="http://schemas.microsoft.com/office/powerpoint/2010/main" val="3143903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19DE520-3163-8A4A-A7B6-BF38500CC7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4471" y="645185"/>
            <a:ext cx="3301094" cy="55383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A11678-0DEC-784E-BA66-95A350D0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Card Reader (New in 2.4)</a:t>
            </a: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33A36D-1A07-FA49-84F8-D49783B3F0A7}"/>
              </a:ext>
            </a:extLst>
          </p:cNvPr>
          <p:cNvSpPr/>
          <p:nvPr/>
        </p:nvSpPr>
        <p:spPr>
          <a:xfrm rot="20886087">
            <a:off x="1457181" y="2141729"/>
            <a:ext cx="3991691" cy="22341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US" dirty="0">
              <a:solidFill>
                <a:schemeClr val="bg2"/>
              </a:solidFill>
            </a:endParaRPr>
          </a:p>
          <a:p>
            <a:pPr algn="r"/>
            <a:endParaRPr lang="en-US" dirty="0">
              <a:solidFill>
                <a:schemeClr val="bg2"/>
              </a:solidFill>
            </a:endParaRPr>
          </a:p>
          <a:p>
            <a:pPr algn="ctr"/>
            <a:endParaRPr lang="en-US" sz="1050" b="1" dirty="0">
              <a:solidFill>
                <a:schemeClr val="bg2"/>
              </a:solidFill>
            </a:endParaRPr>
          </a:p>
          <a:p>
            <a:pPr algn="ctr"/>
            <a:endParaRPr lang="en-US" sz="1050" b="1" dirty="0">
              <a:solidFill>
                <a:schemeClr val="bg2"/>
              </a:solidFill>
            </a:endParaRP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Chris Huffman</a:t>
            </a:r>
            <a:endParaRPr lang="en-US" sz="1050" dirty="0">
              <a:solidFill>
                <a:schemeClr val="accent1"/>
              </a:solidFill>
            </a:endParaRPr>
          </a:p>
          <a:p>
            <a:pPr algn="ctr"/>
            <a:r>
              <a:rPr lang="en-US" sz="1200" dirty="0">
                <a:solidFill>
                  <a:schemeClr val="bg2"/>
                </a:solidFill>
              </a:rPr>
              <a:t>CEO, CH TechONE</a:t>
            </a:r>
          </a:p>
          <a:p>
            <a:pPr algn="ctr"/>
            <a:endParaRPr lang="en-US" sz="1050" dirty="0">
              <a:solidFill>
                <a:schemeClr val="bg2"/>
              </a:solidFill>
            </a:endParaRPr>
          </a:p>
          <a:p>
            <a:pPr algn="ctr"/>
            <a:endParaRPr lang="en-US" sz="700" dirty="0">
              <a:solidFill>
                <a:schemeClr val="bg2"/>
              </a:solidFill>
            </a:endParaRPr>
          </a:p>
          <a:p>
            <a:pPr algn="ctr"/>
            <a:r>
              <a:rPr lang="en-US" sz="1200" dirty="0">
                <a:solidFill>
                  <a:schemeClr val="bg2"/>
                </a:solidFill>
              </a:rPr>
              <a:t>Office: (212) 555-2485</a:t>
            </a:r>
          </a:p>
          <a:p>
            <a:pPr algn="ctr"/>
            <a:r>
              <a:rPr lang="en-US" sz="1200" dirty="0">
                <a:solidFill>
                  <a:schemeClr val="bg2"/>
                </a:solidFill>
              </a:rPr>
              <a:t>Email: chuffman@chtechONE.email</a:t>
            </a:r>
          </a:p>
          <a:p>
            <a:pPr algn="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1594A0-0F09-7C4D-8168-7A305DB7E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6087">
            <a:off x="2127386" y="2407696"/>
            <a:ext cx="2326815" cy="4956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23FF530F-759D-284E-AE0B-FF1C2A3A6E88}"/>
              </a:ext>
            </a:extLst>
          </p:cNvPr>
          <p:cNvSpPr/>
          <p:nvPr/>
        </p:nvSpPr>
        <p:spPr>
          <a:xfrm>
            <a:off x="4983365" y="2574029"/>
            <a:ext cx="3399275" cy="1035423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EB87620-73E1-884E-8599-D37A9433F7BE}"/>
              </a:ext>
            </a:extLst>
          </p:cNvPr>
          <p:cNvCxnSpPr/>
          <p:nvPr/>
        </p:nvCxnSpPr>
        <p:spPr>
          <a:xfrm flipV="1">
            <a:off x="2426460" y="3393292"/>
            <a:ext cx="2182762" cy="4707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188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3986573"/>
            <a:ext cx="12192000" cy="801737"/>
          </a:xfrm>
        </p:spPr>
        <p:txBody>
          <a:bodyPr/>
          <a:lstStyle/>
          <a:p>
            <a:r>
              <a:rPr lang="en-US" dirty="0" smtClean="0"/>
              <a:t>0845 268 0220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7E3D7949-88B4-4840-9142-6E0D51F9B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950" y="5258012"/>
            <a:ext cx="2235200" cy="660400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DA326019-F710-0444-B992-6A001D4BE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685" y="5262986"/>
            <a:ext cx="2247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15444"/>
      </p:ext>
    </p:extLst>
  </p:cSld>
  <p:clrMapOvr>
    <a:masterClrMapping/>
  </p:clrMapOvr>
</p:sld>
</file>

<file path=ppt/theme/theme1.xml><?xml version="1.0" encoding="utf-8"?>
<a:theme xmlns:a="http://schemas.openxmlformats.org/drawingml/2006/main" name="Act! Theme">
  <a:themeElements>
    <a:clrScheme name="Swiftpage September 2017">
      <a:dk1>
        <a:srgbClr val="929289"/>
      </a:dk1>
      <a:lt1>
        <a:srgbClr val="FFFFFF"/>
      </a:lt1>
      <a:dk2>
        <a:srgbClr val="364550"/>
      </a:dk2>
      <a:lt2>
        <a:srgbClr val="FFFFFF"/>
      </a:lt2>
      <a:accent1>
        <a:srgbClr val="FE5000"/>
      </a:accent1>
      <a:accent2>
        <a:srgbClr val="364550"/>
      </a:accent2>
      <a:accent3>
        <a:srgbClr val="328BC3"/>
      </a:accent3>
      <a:accent4>
        <a:srgbClr val="09B3DB"/>
      </a:accent4>
      <a:accent5>
        <a:srgbClr val="00E4AB"/>
      </a:accent5>
      <a:accent6>
        <a:srgbClr val="C80954"/>
      </a:accent6>
      <a:hlink>
        <a:srgbClr val="FE5000"/>
      </a:hlink>
      <a:folHlink>
        <a:srgbClr val="09B3D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45720" rIns="91440" bIns="45720" rtlCol="0" anchor="t">
        <a:normAutofit/>
      </a:bodyPr>
      <a:lstStyle>
        <a:defPPr>
          <a:defRPr dirty="0" smtClean="0">
            <a:solidFill>
              <a:srgbClr val="535353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t! Premium Onboarding Webcast_v20" id="{43C9410C-9241-294D-A661-6DB9D8BA92CE}" vid="{7BB35E32-03AB-0D4B-A53B-853A0084A0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wiftpage Color Theme">
      <a:dk1>
        <a:sysClr val="windowText" lastClr="000000"/>
      </a:dk1>
      <a:lt1>
        <a:sysClr val="window" lastClr="FFFFFF"/>
      </a:lt1>
      <a:dk2>
        <a:srgbClr val="FE5000"/>
      </a:dk2>
      <a:lt2>
        <a:srgbClr val="EEEEEE"/>
      </a:lt2>
      <a:accent1>
        <a:srgbClr val="00DDDB"/>
      </a:accent1>
      <a:accent2>
        <a:srgbClr val="009CA6"/>
      </a:accent2>
      <a:accent3>
        <a:srgbClr val="006788"/>
      </a:accent3>
      <a:accent4>
        <a:srgbClr val="444444"/>
      </a:accent4>
      <a:accent5>
        <a:srgbClr val="666666"/>
      </a:accent5>
      <a:accent6>
        <a:srgbClr val="C0C0C0"/>
      </a:accent6>
      <a:hlink>
        <a:srgbClr val="00DDDB"/>
      </a:hlink>
      <a:folHlink>
        <a:srgbClr val="00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8480E2026A314F916B01C55D0F9B6D" ma:contentTypeVersion="" ma:contentTypeDescription="Create a new document." ma:contentTypeScope="" ma:versionID="d6ed54be2082d90991980822efbfb8b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1c3cda2c8b39f88eabd54cbf92a846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DD08AC-C80D-46D7-96CF-8C4EEEE9DFE9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C7F4956-13CC-49AF-A270-5F870BB6A5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23031F-2BD3-42D7-9BAD-48A06E6DDD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What's New PPT_v20</Template>
  <TotalTime>12083</TotalTime>
  <Words>100</Words>
  <Application>Microsoft Office PowerPoint</Application>
  <PresentationFormat>Widescreen</PresentationFormat>
  <Paragraphs>30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HelveticaNeueLT Std Thin</vt:lpstr>
      <vt:lpstr>Act! Theme</vt:lpstr>
      <vt:lpstr>PowerPoint Presentation</vt:lpstr>
      <vt:lpstr>Heat Maps</vt:lpstr>
      <vt:lpstr>Groups</vt:lpstr>
      <vt:lpstr>Activity &amp; History Filters</vt:lpstr>
      <vt:lpstr>New Version Notifications</vt:lpstr>
      <vt:lpstr>Business Card Reader (New in 2.4)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Stephanie Spangler</dc:creator>
  <cp:keywords/>
  <dc:description/>
  <cp:lastModifiedBy>Joanne Johnston</cp:lastModifiedBy>
  <cp:revision>242</cp:revision>
  <cp:lastPrinted>2017-03-01T23:37:53Z</cp:lastPrinted>
  <dcterms:created xsi:type="dcterms:W3CDTF">2017-09-14T23:54:11Z</dcterms:created>
  <dcterms:modified xsi:type="dcterms:W3CDTF">2019-06-03T09:47:41Z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0x010100EA8480E2026A314F916B01C55D0F9B6D</vt:lpwstr>
  </property>
</Properties>
</file>